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59D6-341F-4BC8-863B-9E520214359E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F6F-9E31-49A5-A52C-D287E4446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9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59D6-341F-4BC8-863B-9E520214359E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1F6F-9E31-49A5-A52C-D287E4446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2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smtClean="0">
                <a:solidFill>
                  <a:schemeClr val="folHlink"/>
                </a:solidFill>
              </a:rPr>
              <a:t>Студия</a:t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rgbClr val="FF0066"/>
                </a:solidFill>
              </a:rPr>
              <a:t>«Волшебные краски»</a:t>
            </a:r>
            <a:br>
              <a:rPr lang="ru-RU" sz="4000" smtClean="0">
                <a:solidFill>
                  <a:srgbClr val="FF0066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(нетрадиционные </a:t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техники рисования)</a:t>
            </a:r>
            <a:endParaRPr lang="ru-RU" sz="4000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83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Восковые </a:t>
            </a:r>
            <a:br>
              <a:rPr lang="ru-RU" sz="3600" smtClean="0">
                <a:solidFill>
                  <a:schemeClr val="folHlink"/>
                </a:solidFill>
              </a:rPr>
            </a:br>
            <a:r>
              <a:rPr lang="ru-RU" sz="3600" smtClean="0">
                <a:solidFill>
                  <a:schemeClr val="folHlink"/>
                </a:solidFill>
              </a:rPr>
              <a:t>карандаши + акварель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	</a:t>
            </a:r>
            <a:r>
              <a:rPr lang="ru-RU" smtClean="0">
                <a:solidFill>
                  <a:schemeClr val="folHlink"/>
                </a:solidFill>
              </a:rPr>
              <a:t>Печать листьями </a:t>
            </a:r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Тычок жёсткой </a:t>
            </a:r>
            <a:br>
              <a:rPr lang="ru-RU" sz="3600" smtClean="0">
                <a:solidFill>
                  <a:schemeClr val="folHlink"/>
                </a:solidFill>
              </a:rPr>
            </a:br>
            <a:r>
              <a:rPr lang="ru-RU" sz="3600" smtClean="0">
                <a:solidFill>
                  <a:schemeClr val="folHlink"/>
                </a:solidFill>
              </a:rPr>
              <a:t>полусухой кистью.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        Граттаж</a:t>
            </a:r>
            <a:endParaRPr lang="ru-RU" sz="4000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2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chemeClr val="folHlink"/>
                </a:solidFill>
              </a:rPr>
              <a:t>Мыльные пузыри</a:t>
            </a:r>
            <a:endParaRPr lang="ru-RU" sz="4000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0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Тампонирование губкой</a:t>
            </a:r>
            <a:endParaRPr lang="ru-RU" sz="4000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     Набрызг</a:t>
            </a:r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3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                   Штамп</a:t>
            </a:r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Рисование</a:t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 крупой и солью</a:t>
            </a:r>
            <a:endParaRPr lang="ru-RU" sz="4000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       Рисование нитками</a:t>
            </a:r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0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Техника </a:t>
            </a:r>
            <a:br>
              <a:rPr lang="ru-RU" sz="4000" smtClean="0">
                <a:solidFill>
                  <a:schemeClr val="folHlink"/>
                </a:solidFill>
              </a:rPr>
            </a:br>
            <a:r>
              <a:rPr lang="ru-RU" sz="4000" smtClean="0">
                <a:solidFill>
                  <a:schemeClr val="folHlink"/>
                </a:solidFill>
              </a:rPr>
              <a:t>«мятая бумага»</a:t>
            </a:r>
            <a:endParaRPr lang="ru-RU" sz="4000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0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3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Цель программы: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4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Задачи программы: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8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</a:rPr>
              <a:t/>
            </a:r>
            <a:br>
              <a:rPr lang="ru-RU" sz="2800" smtClean="0">
                <a:solidFill>
                  <a:schemeClr val="folHlink"/>
                </a:solidFill>
              </a:rPr>
            </a:br>
            <a:r>
              <a:rPr lang="ru-RU" sz="2800" smtClean="0">
                <a:solidFill>
                  <a:schemeClr val="folHlink"/>
                </a:solidFill>
              </a:rPr>
              <a:t/>
            </a:r>
            <a:br>
              <a:rPr lang="ru-RU" sz="2800" smtClean="0">
                <a:solidFill>
                  <a:schemeClr val="folHlink"/>
                </a:solidFill>
              </a:rPr>
            </a:br>
            <a:r>
              <a:rPr lang="ru-RU" sz="2400" smtClean="0">
                <a:solidFill>
                  <a:schemeClr val="folHlink"/>
                </a:solidFill>
              </a:rPr>
              <a:t>Проведение занятий с использованием </a:t>
            </a:r>
            <a:br>
              <a:rPr lang="ru-RU" sz="2400" smtClean="0">
                <a:solidFill>
                  <a:schemeClr val="folHlink"/>
                </a:solidFill>
              </a:rPr>
            </a:br>
            <a:r>
              <a:rPr lang="ru-RU" sz="2400" smtClean="0">
                <a:solidFill>
                  <a:schemeClr val="folHlink"/>
                </a:solidFill>
              </a:rPr>
              <a:t>нетрадиционных техник рисования</a:t>
            </a:r>
            <a:endParaRPr 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1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800000"/>
                </a:solidFill>
              </a:rPr>
              <a:t>Нетрадиционная техника рисования включает в себя: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</a:rPr>
              <a:t>Рисование пальчиками, ладошками.</a:t>
            </a:r>
            <a:endParaRPr lang="ru-RU" sz="2800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6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           Монотипия </a:t>
            </a:r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5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Студия «Волшебные краски» (нетрадиционные  техники рисования)</vt:lpstr>
      <vt:lpstr>Презентация PowerPoint</vt:lpstr>
      <vt:lpstr>Цель программы: </vt:lpstr>
      <vt:lpstr>Задачи программы: </vt:lpstr>
      <vt:lpstr>Презентация PowerPoint</vt:lpstr>
      <vt:lpstr>  Проведение занятий с использованием  нетрадиционных техник рисования</vt:lpstr>
      <vt:lpstr>Нетрадиционная техника рисования включает в себя: </vt:lpstr>
      <vt:lpstr>Рисование пальчиками, ладошками.</vt:lpstr>
      <vt:lpstr>           Монотипия </vt:lpstr>
      <vt:lpstr>Восковые  карандаши + акварель </vt:lpstr>
      <vt:lpstr> Печать листьями </vt:lpstr>
      <vt:lpstr>Тычок жёсткой  полусухой кистью. </vt:lpstr>
      <vt:lpstr>        Граттаж</vt:lpstr>
      <vt:lpstr>Мыльные пузыри</vt:lpstr>
      <vt:lpstr>Тампонирование губкой</vt:lpstr>
      <vt:lpstr>     Набрызг</vt:lpstr>
      <vt:lpstr>                   Штамп</vt:lpstr>
      <vt:lpstr>Рисование  крупой и солью</vt:lpstr>
      <vt:lpstr>       Рисование нитками</vt:lpstr>
      <vt:lpstr>Техника  «мятая бумага»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Студия «Волшебные краски» (нетрадиционные  техники рисования)</dc:title>
  <dc:creator>User</dc:creator>
  <cp:lastModifiedBy>User</cp:lastModifiedBy>
  <cp:revision>1</cp:revision>
  <dcterms:created xsi:type="dcterms:W3CDTF">2018-06-22T13:48:04Z</dcterms:created>
  <dcterms:modified xsi:type="dcterms:W3CDTF">2018-06-22T13:48:04Z</dcterms:modified>
</cp:coreProperties>
</file>