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3" r:id="rId11"/>
    <p:sldId id="264" r:id="rId12"/>
    <p:sldId id="265" r:id="rId13"/>
    <p:sldId id="271" r:id="rId14"/>
    <p:sldId id="272" r:id="rId15"/>
    <p:sldId id="273" r:id="rId16"/>
    <p:sldId id="275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Мамина папка\Работа ДС\Самообразование\Проэкт Народные игрушки\рамка для названь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" y="-17614"/>
            <a:ext cx="9243431" cy="687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1196752"/>
            <a:ext cx="3888432" cy="2448272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/>
              <a:t>Презентация к проекту</a:t>
            </a:r>
            <a:br>
              <a:rPr lang="ru-RU" sz="3100" b="1" dirty="0" smtClean="0"/>
            </a:br>
            <a:r>
              <a:rPr lang="ru-RU" sz="3100" b="1" dirty="0" smtClean="0"/>
              <a:t>«Народная игрушка»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102272"/>
            <a:ext cx="3240360" cy="134570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Емельянова </a:t>
            </a:r>
          </a:p>
          <a:p>
            <a:pPr algn="r"/>
            <a:r>
              <a:rPr lang="ru-RU" dirty="0" smtClean="0"/>
              <a:t>Татьяна Борисовна</a:t>
            </a:r>
          </a:p>
          <a:p>
            <a:pPr algn="r"/>
            <a:r>
              <a:rPr lang="ru-RU" dirty="0"/>
              <a:t>г</a:t>
            </a:r>
            <a:r>
              <a:rPr lang="ru-RU" dirty="0" smtClean="0"/>
              <a:t>. Бердск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105835"/>
            <a:ext cx="228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Лэпбук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3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Один из разделов посвящен тряпичным куклам.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Дети узнают </a:t>
            </a:r>
            <a:r>
              <a:rPr lang="ru-RU" dirty="0"/>
              <a:t>о разновидностях </a:t>
            </a:r>
            <a:r>
              <a:rPr lang="ru-RU" dirty="0" smtClean="0"/>
              <a:t>и предназначении  кукол – </a:t>
            </a:r>
            <a:r>
              <a:rPr lang="ru-RU" dirty="0" err="1" smtClean="0"/>
              <a:t>мотанок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ознакомятся с новым для них видом рукоделия.</a:t>
            </a:r>
          </a:p>
          <a:p>
            <a:r>
              <a:rPr lang="ru-RU" dirty="0" smtClean="0"/>
              <a:t>Наглядность и доступность схем изготовления кукол позволит детям изготовить кукол самостоятельно.</a:t>
            </a:r>
          </a:p>
        </p:txBody>
      </p:sp>
      <p:pic>
        <p:nvPicPr>
          <p:cNvPr id="8194" name="Picture 2" descr="F:\Мамина папка\Работа ДС\Самообразование\Мое\Мой проект- Народные игрушки\лепбук\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16002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683568" y="4293096"/>
            <a:ext cx="7244280" cy="1879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Здесь же лежит набор тканей и лент для изготовления куклы – </a:t>
            </a:r>
            <a:r>
              <a:rPr lang="ru-RU" dirty="0" err="1" smtClean="0"/>
              <a:t>столбушки</a:t>
            </a:r>
            <a:r>
              <a:rPr lang="ru-RU" dirty="0" smtClean="0"/>
              <a:t>, </a:t>
            </a:r>
          </a:p>
          <a:p>
            <a:pPr marL="0" indent="0" algn="ctr">
              <a:buNone/>
            </a:pPr>
            <a:r>
              <a:rPr lang="ru-RU" dirty="0" smtClean="0"/>
              <a:t>а также образцы кукол.</a:t>
            </a:r>
          </a:p>
          <a:p>
            <a:endParaRPr lang="ru-RU" dirty="0"/>
          </a:p>
        </p:txBody>
      </p:sp>
      <p:pic>
        <p:nvPicPr>
          <p:cNvPr id="9218" name="Picture 2" descr="F:\Мамина папка\Работа ДС\Самообразование\Мое\Мой проект- Народные игрушки\лепбук\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15" y="710538"/>
            <a:ext cx="4508079" cy="324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Мамина папка\Работа ДС\Самообразование\МО кукла - пасха\итог\mTuDgsdi1a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Раздел </a:t>
            </a:r>
            <a:r>
              <a:rPr lang="ru-RU" b="1" dirty="0" err="1" smtClean="0"/>
              <a:t>лэпбука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«Дидактические игры»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Содержит развивающие игры, расширяющие знания детей о народных игрушках и их видах.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F:\Мамина папка\Работа ДС\Самообразование\Мое\Мой проект- Народные игрушки\лепбук\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710233"/>
            <a:ext cx="3456384" cy="44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1560" y="5085184"/>
            <a:ext cx="3657600" cy="936104"/>
          </a:xfrm>
        </p:spPr>
        <p:txBody>
          <a:bodyPr/>
          <a:lstStyle/>
          <a:p>
            <a:r>
              <a:rPr lang="ru-RU" dirty="0" smtClean="0"/>
              <a:t>Лото: </a:t>
            </a:r>
          </a:p>
          <a:p>
            <a:r>
              <a:rPr lang="ru-RU" dirty="0" smtClean="0"/>
              <a:t>«Народные игрушки»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1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Раздел </a:t>
            </a:r>
            <a:r>
              <a:rPr lang="ru-RU" b="1" dirty="0" err="1" smtClean="0"/>
              <a:t>лэпбука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«Дидактические игры»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5076056" y="3068960"/>
            <a:ext cx="36576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игре дети не только познакомятся с изделиями народных промыслов, но и смогут  улучшить память и внимание.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39552" y="1772816"/>
            <a:ext cx="4161656" cy="936104"/>
          </a:xfrm>
        </p:spPr>
        <p:txBody>
          <a:bodyPr/>
          <a:lstStyle/>
          <a:p>
            <a:r>
              <a:rPr lang="ru-RU" dirty="0" smtClean="0"/>
              <a:t>Парные карточки - </a:t>
            </a:r>
            <a:r>
              <a:rPr lang="ru-RU" dirty="0" err="1" smtClean="0"/>
              <a:t>мемори</a:t>
            </a:r>
            <a:endParaRPr lang="ru-RU" dirty="0" smtClean="0"/>
          </a:p>
          <a:p>
            <a:r>
              <a:rPr lang="ru-RU" dirty="0" smtClean="0"/>
              <a:t>«Народные промыслы»</a:t>
            </a:r>
            <a:endParaRPr lang="ru-RU" dirty="0"/>
          </a:p>
        </p:txBody>
      </p:sp>
      <p:pic>
        <p:nvPicPr>
          <p:cNvPr id="12291" name="Picture 3" descr="F:\Мамина папка\Работа ДС\Самообразование\Мое\Мой проект- Народные игрушки\лепбук\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4330668" cy="313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Раздел </a:t>
            </a:r>
            <a:r>
              <a:rPr lang="ru-RU" b="1" dirty="0" err="1" smtClean="0"/>
              <a:t>лэпбука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«Дидактические игры»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Дети познакомятся </a:t>
            </a:r>
            <a:r>
              <a:rPr lang="ru-RU" dirty="0"/>
              <a:t>с </a:t>
            </a:r>
            <a:r>
              <a:rPr lang="ru-RU" dirty="0" smtClean="0"/>
              <a:t>характерными </a:t>
            </a:r>
            <a:r>
              <a:rPr lang="ru-RU" dirty="0"/>
              <a:t>элементами </a:t>
            </a:r>
            <a:r>
              <a:rPr lang="ru-RU" dirty="0" smtClean="0"/>
              <a:t>различных народных промыслов России.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95536" y="4941168"/>
            <a:ext cx="3873624" cy="936104"/>
          </a:xfrm>
        </p:spPr>
        <p:txBody>
          <a:bodyPr/>
          <a:lstStyle/>
          <a:p>
            <a:r>
              <a:rPr lang="ru-RU" dirty="0" smtClean="0"/>
              <a:t>Дидактические карточки: </a:t>
            </a:r>
          </a:p>
          <a:p>
            <a:r>
              <a:rPr lang="ru-RU" dirty="0" smtClean="0"/>
              <a:t>«Народные промыслы»</a:t>
            </a:r>
            <a:endParaRPr lang="ru-RU" dirty="0"/>
          </a:p>
        </p:txBody>
      </p:sp>
      <p:pic>
        <p:nvPicPr>
          <p:cNvPr id="13314" name="Picture 2" descr="F:\Мамина папка\Работа ДС\Самообразование\Мое\Мой проект- Народные игрушки\лепбук\01+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356574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Раздел </a:t>
            </a:r>
            <a:r>
              <a:rPr lang="ru-RU" b="1" dirty="0" err="1" smtClean="0"/>
              <a:t>лэпбука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«Дидактические игры»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499992" y="2564904"/>
            <a:ext cx="36576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амка с прозрачной матрешкой и набор цветных карточек.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067944" y="4941168"/>
            <a:ext cx="3873624" cy="936104"/>
          </a:xfrm>
        </p:spPr>
        <p:txBody>
          <a:bodyPr/>
          <a:lstStyle/>
          <a:p>
            <a:r>
              <a:rPr lang="ru-RU" dirty="0" smtClean="0"/>
              <a:t>Дидактическая игра: </a:t>
            </a:r>
          </a:p>
          <a:p>
            <a:r>
              <a:rPr lang="ru-RU" dirty="0" smtClean="0"/>
              <a:t>«Одень матрешку»</a:t>
            </a:r>
            <a:endParaRPr lang="ru-RU" dirty="0"/>
          </a:p>
        </p:txBody>
      </p:sp>
      <p:pic>
        <p:nvPicPr>
          <p:cNvPr id="14339" name="Picture 3" descr="F:\Мамина папка\Работа ДС\Самообразование\Мое\Мой проект- Народные игрушки\лепбук\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12073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85342" y="4869160"/>
            <a:ext cx="8064896" cy="158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альбоме представлен цикл занятий по приобщению дошкольников к русской народной </a:t>
            </a:r>
            <a:r>
              <a:rPr lang="ru-RU" dirty="0"/>
              <a:t>к</a:t>
            </a:r>
            <a:r>
              <a:rPr lang="ru-RU" dirty="0" smtClean="0"/>
              <a:t>ультуре на примере знакомства с народной игрушкой. Каждый разворот посвящен отдельному народному промыслу с творческим заданием для детей.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827584" y="260648"/>
            <a:ext cx="7560840" cy="936104"/>
          </a:xfrm>
        </p:spPr>
        <p:txBody>
          <a:bodyPr/>
          <a:lstStyle/>
          <a:p>
            <a:r>
              <a:rPr lang="ru-RU" dirty="0" smtClean="0"/>
              <a:t>Дидактический альбом серии «Школа семи гномов»</a:t>
            </a:r>
            <a:endParaRPr lang="ru-RU" dirty="0"/>
          </a:p>
        </p:txBody>
      </p:sp>
      <p:pic>
        <p:nvPicPr>
          <p:cNvPr id="16386" name="Picture 2" descr="F:\Мамина папка\Работа ДС\Самообразование\Мое\Мой проект- Народные игрушки\лепбук\3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356077" cy="319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04664"/>
            <a:ext cx="61722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Раздел </a:t>
            </a:r>
            <a:r>
              <a:rPr lang="ru-RU" b="1" dirty="0" err="1" smtClean="0"/>
              <a:t>лэпбука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«Художественное слово»</a:t>
            </a:r>
            <a:endParaRPr lang="ru-RU" b="1" dirty="0"/>
          </a:p>
        </p:txBody>
      </p:sp>
      <p:pic>
        <p:nvPicPr>
          <p:cNvPr id="15362" name="Picture 2" descr="F:\Мамина папка\Работа ДС\Самообразование\Мое\Мой проект- Народные игрушки\лепбук\1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27382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 flipH="1">
            <a:off x="2051720" y="1844824"/>
            <a:ext cx="3312368" cy="201399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Данный раздел представлен книжками – самоделками о народных мастерах, </a:t>
            </a:r>
            <a:r>
              <a:rPr lang="ru-RU" dirty="0" err="1"/>
              <a:t>потешки</a:t>
            </a:r>
            <a:r>
              <a:rPr lang="ru-RU" dirty="0"/>
              <a:t>, загадки, </a:t>
            </a:r>
            <a:r>
              <a:rPr lang="ru-RU" dirty="0" err="1"/>
              <a:t>физкульт</a:t>
            </a:r>
            <a:r>
              <a:rPr lang="ru-RU" dirty="0"/>
              <a:t>. минутки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еселые стишки о народных игрушках.</a:t>
            </a:r>
            <a:endParaRPr lang="ru-RU" dirty="0"/>
          </a:p>
          <a:p>
            <a:pPr marL="0" indent="0">
              <a:buFont typeface="Wingdings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4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04664"/>
            <a:ext cx="6172200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Лэпбук «Народная игрушка»</a:t>
            </a:r>
            <a:endParaRPr lang="ru-RU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 flipH="1">
            <a:off x="2051720" y="1844824"/>
            <a:ext cx="3312368" cy="201399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  <a:p>
            <a:pPr marL="0" indent="0">
              <a:buFont typeface="Wingdings"/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9739" y="1124744"/>
            <a:ext cx="60486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dirty="0"/>
              <a:t>По мере усвоения детьми этой темы, 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лэпбук</a:t>
            </a:r>
            <a:r>
              <a:rPr lang="ru-RU" sz="2000" dirty="0" smtClean="0"/>
              <a:t> </a:t>
            </a:r>
            <a:r>
              <a:rPr lang="ru-RU" sz="2000" dirty="0"/>
              <a:t>«Народная игрушка» может дополняться новой информацией.</a:t>
            </a:r>
          </a:p>
        </p:txBody>
      </p:sp>
      <p:pic>
        <p:nvPicPr>
          <p:cNvPr id="17411" name="Picture 3" descr="F:\Мамина папка\Работа ДС\Самообразование\Мое\Мой проект- Народные игрушки\лепбук\фото для презентации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21" y="2420888"/>
            <a:ext cx="5567131" cy="41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268760"/>
            <a:ext cx="7024744" cy="144016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111111"/>
                </a:solidFill>
                <a:latin typeface="Arial"/>
              </a:rPr>
              <a:t/>
            </a:r>
            <a:br>
              <a:rPr lang="ru-RU" sz="2700" b="1" dirty="0" smtClean="0">
                <a:solidFill>
                  <a:srgbClr val="111111"/>
                </a:solidFill>
                <a:latin typeface="Arial"/>
              </a:rPr>
            </a:br>
            <a:r>
              <a:rPr lang="ru-RU" sz="2700" b="1" dirty="0">
                <a:solidFill>
                  <a:srgbClr val="111111"/>
                </a:solidFill>
                <a:latin typeface="Arial"/>
              </a:rPr>
              <a:t/>
            </a:r>
            <a:br>
              <a:rPr lang="ru-RU" sz="2700" b="1" dirty="0">
                <a:solidFill>
                  <a:srgbClr val="111111"/>
                </a:solidFill>
                <a:latin typeface="Arial"/>
              </a:rPr>
            </a:br>
            <a:r>
              <a:rPr lang="ru-RU" sz="2700" b="1" dirty="0" smtClean="0">
                <a:solidFill>
                  <a:srgbClr val="111111"/>
                </a:solidFill>
                <a:latin typeface="Arial"/>
              </a:rPr>
              <a:t/>
            </a:r>
            <a:br>
              <a:rPr lang="ru-RU" sz="2700" b="1" dirty="0" smtClean="0">
                <a:solidFill>
                  <a:srgbClr val="111111"/>
                </a:solidFill>
                <a:latin typeface="Arial"/>
              </a:rPr>
            </a:br>
            <a:r>
              <a:rPr lang="ru-RU" sz="2700" b="1" dirty="0" smtClean="0">
                <a:solidFill>
                  <a:srgbClr val="111111"/>
                </a:solidFill>
                <a:latin typeface="+mn-lt"/>
              </a:rPr>
              <a:t>Лэпбук</a:t>
            </a:r>
            <a:r>
              <a:rPr lang="ru-RU" sz="2700" b="1" dirty="0">
                <a:solidFill>
                  <a:srgbClr val="111111"/>
                </a:solidFill>
                <a:latin typeface="+mn-lt"/>
              </a:rPr>
              <a:t> </a:t>
            </a:r>
            <a:r>
              <a:rPr lang="ru-RU" sz="2700" dirty="0">
                <a:solidFill>
                  <a:srgbClr val="111111"/>
                </a:solidFill>
                <a:latin typeface="+mn-lt"/>
              </a:rPr>
              <a:t>- </a:t>
            </a:r>
            <a:r>
              <a:rPr lang="ru-RU" sz="2700" dirty="0" smtClean="0">
                <a:solidFill>
                  <a:srgbClr val="111111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rgbClr val="111111"/>
                </a:solidFill>
                <a:latin typeface="+mn-lt"/>
              </a:rPr>
            </a:br>
            <a:r>
              <a:rPr lang="ru-RU" sz="2700" dirty="0" smtClean="0">
                <a:solidFill>
                  <a:srgbClr val="111111"/>
                </a:solidFill>
                <a:latin typeface="+mn-lt"/>
              </a:rPr>
              <a:t>сравнительно </a:t>
            </a:r>
            <a:r>
              <a:rPr lang="ru-RU" sz="2700" dirty="0">
                <a:solidFill>
                  <a:srgbClr val="111111"/>
                </a:solidFill>
                <a:latin typeface="+mn-lt"/>
              </a:rPr>
              <a:t>новое методическое пособие, представляет собой одну из разновидностей метода проекта.</a:t>
            </a:r>
            <a:r>
              <a:rPr lang="ru-RU" dirty="0">
                <a:solidFill>
                  <a:srgbClr val="111111"/>
                </a:solidFill>
                <a:latin typeface="+mn-lt"/>
              </a:rPr>
              <a:t/>
            </a:r>
            <a:br>
              <a:rPr lang="ru-RU" dirty="0">
                <a:solidFill>
                  <a:srgbClr val="111111"/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15616" y="2924944"/>
            <a:ext cx="6777317" cy="29796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11111"/>
                </a:solidFill>
                <a:latin typeface="+mj-lt"/>
                <a:cs typeface="Calibri" pitchFamily="34" charset="0"/>
              </a:rPr>
              <a:t>Лэпбук </a:t>
            </a:r>
            <a:r>
              <a:rPr lang="ru-RU" dirty="0">
                <a:solidFill>
                  <a:srgbClr val="111111"/>
                </a:solidFill>
                <a:latin typeface="+mj-lt"/>
                <a:cs typeface="Calibri" pitchFamily="34" charset="0"/>
              </a:rPr>
              <a:t>направлен на развитие творческого потенциала в рамках заданной темы, расширяя не только кругозор, но и формирует навыки и умения детей дошкольного возраста.</a:t>
            </a:r>
          </a:p>
          <a:p>
            <a:pPr marL="0" indent="0">
              <a:buNone/>
            </a:pPr>
            <a:endParaRPr lang="ru-RU" dirty="0" smtClean="0">
              <a:solidFill>
                <a:srgbClr val="111111"/>
              </a:solidFill>
              <a:latin typeface="+mj-lt"/>
              <a:cs typeface="Calibri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11111"/>
                </a:solidFill>
                <a:latin typeface="+mj-lt"/>
                <a:cs typeface="Calibri" pitchFamily="34" charset="0"/>
              </a:rPr>
              <a:t>Лэпбук </a:t>
            </a:r>
            <a:r>
              <a:rPr lang="ru-RU" dirty="0">
                <a:solidFill>
                  <a:srgbClr val="111111"/>
                </a:solidFill>
                <a:latin typeface="+mj-lt"/>
                <a:cs typeface="Calibri" pitchFamily="34" charset="0"/>
              </a:rPr>
              <a:t>- отличный способ закрепить определенную тему с детьми, осмыслить содержание сказки или рассказа.</a:t>
            </a:r>
          </a:p>
          <a:p>
            <a:pPr marL="0" indent="0">
              <a:buNone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1152128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800" b="1" dirty="0">
                <a:solidFill>
                  <a:srgbClr val="111111"/>
                </a:solidFill>
                <a:latin typeface="+mn-lt"/>
                <a:ea typeface="+mn-ea"/>
                <a:cs typeface="Calibri" pitchFamily="34" charset="0"/>
              </a:rPr>
              <a:t>Представляю свой </a:t>
            </a:r>
            <a:r>
              <a:rPr lang="ru-RU" sz="2800" b="1" dirty="0" err="1">
                <a:solidFill>
                  <a:srgbClr val="111111"/>
                </a:solidFill>
                <a:latin typeface="+mn-lt"/>
                <a:ea typeface="+mn-ea"/>
                <a:cs typeface="Calibri" pitchFamily="34" charset="0"/>
              </a:rPr>
              <a:t>лэпбук</a:t>
            </a:r>
            <a:r>
              <a:rPr lang="ru-RU" sz="2800" b="1" dirty="0">
                <a:solidFill>
                  <a:srgbClr val="111111"/>
                </a:solidFill>
                <a:latin typeface="+mn-lt"/>
                <a:ea typeface="+mn-ea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rgbClr val="111111"/>
                </a:solidFill>
                <a:latin typeface="+mn-lt"/>
                <a:ea typeface="+mn-ea"/>
                <a:cs typeface="Calibri" pitchFamily="34" charset="0"/>
              </a:rPr>
              <a:t>«Народная </a:t>
            </a:r>
            <a:r>
              <a:rPr lang="ru-RU" sz="2800" b="1" dirty="0">
                <a:solidFill>
                  <a:srgbClr val="111111"/>
                </a:solidFill>
                <a:latin typeface="+mn-lt"/>
                <a:ea typeface="+mn-ea"/>
                <a:cs typeface="Calibri" pitchFamily="34" charset="0"/>
              </a:rPr>
              <a:t>игрушка».</a:t>
            </a:r>
            <a:r>
              <a:rPr lang="ru-RU" sz="2000" dirty="0">
                <a:solidFill>
                  <a:srgbClr val="111111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ru-RU" sz="2000" dirty="0">
                <a:solidFill>
                  <a:srgbClr val="111111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95936" y="1340768"/>
            <a:ext cx="4824536" cy="5198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Цель</a:t>
            </a:r>
            <a:r>
              <a:rPr lang="ru-RU" b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ru-RU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прививать </a:t>
            </a:r>
            <a:r>
              <a:rPr lang="ru-RU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интерес и любовь к старинной русской игрушке, как виду народного художественного творчества.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Задачи:</a:t>
            </a:r>
            <a:endParaRPr lang="ru-RU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Обучающие:</a:t>
            </a:r>
            <a:endParaRPr lang="ru-RU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- рассказать о значении народной игрушки в жизни русского народа;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- познакомить детей с разнообразием русских народных игрушек и со способами изготовления некоторых из них.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Развивающие:</a:t>
            </a:r>
            <a:endParaRPr lang="ru-RU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- способствовать развитию эмоционально-эстетического восприятия и художественно-творческих способностей;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- расширить представления воспитанников об использовании текстиля и ниток в изготовлении народных игрушек.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Воспитательные:</a:t>
            </a:r>
            <a:endParaRPr lang="ru-RU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- формировать интерес детей через народную игрушку к традициям и духовным ценностям русского народа.</a:t>
            </a:r>
          </a:p>
          <a:p>
            <a:endParaRPr lang="ru-RU" dirty="0"/>
          </a:p>
        </p:txBody>
      </p:sp>
      <p:pic>
        <p:nvPicPr>
          <p:cNvPr id="3074" name="Picture 2" descr="F:\Мамина папка\Работа ДС\Самообразование\Мое\Мой проект- Народные игрушки\лепбук\0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096344" cy="498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>
                <a:solidFill>
                  <a:srgbClr val="111111"/>
                </a:solidFill>
                <a:ea typeface="+mn-ea"/>
                <a:cs typeface="Calibri" pitchFamily="34" charset="0"/>
              </a:rPr>
              <a:t>Содержание </a:t>
            </a:r>
            <a:r>
              <a:rPr lang="ru-RU" sz="3200" b="1" dirty="0" err="1">
                <a:solidFill>
                  <a:srgbClr val="111111"/>
                </a:solidFill>
                <a:ea typeface="+mn-ea"/>
                <a:cs typeface="Calibri" pitchFamily="34" charset="0"/>
              </a:rPr>
              <a:t>лэпбука</a:t>
            </a:r>
            <a:r>
              <a:rPr lang="ru-RU" sz="3200" b="1" dirty="0">
                <a:solidFill>
                  <a:srgbClr val="111111"/>
                </a:solidFill>
                <a:ea typeface="+mn-ea"/>
                <a:cs typeface="Calibri" pitchFamily="34" charset="0"/>
              </a:rPr>
              <a:t> </a:t>
            </a:r>
            <a:r>
              <a:rPr lang="ru-RU" sz="3200" b="1" dirty="0" smtClean="0">
                <a:solidFill>
                  <a:srgbClr val="111111"/>
                </a:solidFill>
                <a:ea typeface="+mn-ea"/>
                <a:cs typeface="Calibri" pitchFamily="34" charset="0"/>
              </a:rPr>
              <a:t/>
            </a:r>
            <a:br>
              <a:rPr lang="ru-RU" sz="3200" b="1" dirty="0" smtClean="0">
                <a:solidFill>
                  <a:srgbClr val="111111"/>
                </a:solidFill>
                <a:ea typeface="+mn-ea"/>
                <a:cs typeface="Calibri" pitchFamily="34" charset="0"/>
              </a:rPr>
            </a:br>
            <a:r>
              <a:rPr lang="ru-RU" sz="3200" b="1" dirty="0" smtClean="0">
                <a:solidFill>
                  <a:srgbClr val="111111"/>
                </a:solidFill>
                <a:ea typeface="+mn-ea"/>
                <a:cs typeface="Calibri" pitchFamily="34" charset="0"/>
              </a:rPr>
              <a:t>«</a:t>
            </a:r>
            <a:r>
              <a:rPr lang="ru-RU" sz="3200" b="1" dirty="0">
                <a:solidFill>
                  <a:srgbClr val="111111"/>
                </a:solidFill>
                <a:ea typeface="+mn-ea"/>
                <a:cs typeface="Calibri" pitchFamily="34" charset="0"/>
              </a:rPr>
              <a:t>Народная игрушка»</a:t>
            </a:r>
            <a:r>
              <a:rPr lang="ru-RU" sz="3200" dirty="0">
                <a:solidFill>
                  <a:srgbClr val="111111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111111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3568" y="1124744"/>
            <a:ext cx="7920880" cy="1008112"/>
          </a:xfrm>
        </p:spPr>
        <p:txBody>
          <a:bodyPr/>
          <a:lstStyle/>
          <a:p>
            <a:pPr algn="ctr"/>
            <a:r>
              <a:rPr lang="ru-RU" sz="2400" dirty="0"/>
              <a:t>Лэпбук сделан в виде сундучка-раскладушки, состоящей из модулей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9" name="Picture 3" descr="F:\Мамина папка\Работа ДС\Самообразование\Мое\Мой проект- Народные игрушки\лепбук\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761831" cy="432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44816" cy="1152128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200" b="1" dirty="0">
                <a:solidFill>
                  <a:prstClr val="black"/>
                </a:solidFill>
                <a:latin typeface="+mn-lt"/>
                <a:ea typeface="+mn-ea"/>
                <a:cs typeface="Calibri" pitchFamily="34" charset="0"/>
              </a:rPr>
              <a:t>Для изготовления </a:t>
            </a:r>
            <a:r>
              <a:rPr lang="ru-RU" sz="2200" b="1" dirty="0" err="1">
                <a:solidFill>
                  <a:prstClr val="black"/>
                </a:solidFill>
                <a:latin typeface="+mn-lt"/>
                <a:ea typeface="+mn-ea"/>
                <a:cs typeface="Calibri" pitchFamily="34" charset="0"/>
              </a:rPr>
              <a:t>лэпбука</a:t>
            </a:r>
            <a:r>
              <a:rPr lang="ru-RU" sz="2200" b="1" dirty="0">
                <a:solidFill>
                  <a:prstClr val="black"/>
                </a:solidFill>
                <a:latin typeface="+mn-lt"/>
                <a:ea typeface="+mn-ea"/>
                <a:cs typeface="Calibri" pitchFamily="34" charset="0"/>
              </a:rPr>
              <a:t> мне </a:t>
            </a:r>
            <a:r>
              <a:rPr lang="ru-RU" sz="2200" b="1" dirty="0" smtClean="0">
                <a:solidFill>
                  <a:prstClr val="black"/>
                </a:solidFill>
                <a:latin typeface="+mn-lt"/>
                <a:ea typeface="+mn-ea"/>
                <a:cs typeface="Calibri" pitchFamily="34" charset="0"/>
              </a:rPr>
              <a:t>понадобились:</a:t>
            </a:r>
            <a:r>
              <a:rPr lang="ru-RU" sz="32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75656" y="1600200"/>
            <a:ext cx="7056784" cy="487375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картонная коробка из под игрушек;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к</a:t>
            </a:r>
            <a:r>
              <a:rPr lang="ru-RU" dirty="0" smtClean="0"/>
              <a:t>артон, бумага </a:t>
            </a:r>
            <a:r>
              <a:rPr lang="ru-RU" dirty="0"/>
              <a:t>для ксерокса;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декоративные бумажные салфетки;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клей ПВА, клей-карандаш</a:t>
            </a:r>
            <a:r>
              <a:rPr lang="ru-RU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скотч;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файлы </a:t>
            </a:r>
            <a:r>
              <a:rPr lang="ru-RU" dirty="0"/>
              <a:t>для  </a:t>
            </a:r>
            <a:r>
              <a:rPr lang="ru-RU" dirty="0" smtClean="0"/>
              <a:t>изготовления кармашков;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уговицы, иголка и нитки;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к</a:t>
            </a:r>
            <a:r>
              <a:rPr lang="ru-RU" dirty="0" smtClean="0"/>
              <a:t>анцелярские резинки, шнур-резинка;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ткани;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тальные кольца от ключей;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степлер</a:t>
            </a:r>
            <a:r>
              <a:rPr lang="ru-RU" dirty="0" smtClean="0"/>
              <a:t>, дырокол, ножницы.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1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Один из разделов посвящен матрешке.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83568" y="5229200"/>
            <a:ext cx="7467600" cy="139675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Дети смогут познакомиться с этой народной игрушкой, рассмотрев альбом, </a:t>
            </a:r>
            <a:r>
              <a:rPr lang="ru-RU" dirty="0" smtClean="0"/>
              <a:t>выполнить аппликации, раскрасить матрешку в разных техниках, а также выполнив ряд заданий на сравнение, счет и многое другое.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4" name="Picture 4" descr="F:\Мамина папка\Работа ДС\Самообразование\Мое\Мой проект- Народные игрушки\лепбук\02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5895728" cy="393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b="1" dirty="0" smtClean="0"/>
              <a:t>Альбом «Матрешка» 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4104456" cy="4759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3200" dirty="0" smtClean="0"/>
              <a:t>расскажет детям</a:t>
            </a:r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2000" dirty="0" smtClean="0"/>
              <a:t>как и из чего изготавливают матрешек;</a:t>
            </a:r>
          </a:p>
          <a:p>
            <a:r>
              <a:rPr lang="ru-RU" sz="2000" dirty="0"/>
              <a:t>и</a:t>
            </a:r>
            <a:r>
              <a:rPr lang="ru-RU" sz="2000" dirty="0" smtClean="0"/>
              <a:t>сторию возникновения матрешки;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Яркие красочные иллюстрации, открывающиеся вставки привлекут внимание детей и они захотят рассматривать альбом еще много раз.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6146" name="Picture 2" descr="F:\Мамина папка\Работа ДС\Самообразование\Мое\Мой проект- Народные игрушки\лепбук\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54" y="1484784"/>
            <a:ext cx="3556829" cy="46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b="1" dirty="0" smtClean="0"/>
              <a:t>Альбом «Матрешка» 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4104456" cy="4471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3200" dirty="0" smtClean="0"/>
              <a:t>Дети узнают</a:t>
            </a:r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2000" dirty="0"/>
              <a:t>о</a:t>
            </a:r>
            <a:r>
              <a:rPr lang="ru-RU" sz="2000" dirty="0" smtClean="0"/>
              <a:t> разновидностях и особенностях матрешек;</a:t>
            </a:r>
          </a:p>
          <a:p>
            <a:r>
              <a:rPr lang="ru-RU" sz="2000" dirty="0"/>
              <a:t>и</a:t>
            </a:r>
            <a:r>
              <a:rPr lang="ru-RU" sz="2000" dirty="0" smtClean="0"/>
              <a:t>сторию создания матрешек в разных промысловых местностях России ;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7170" name="Picture 2" descr="F:\Мамина папка\Работа ДС\Самообразование\Мое\Мой проект- Народные игрушки\лепбук\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340768"/>
            <a:ext cx="3888432" cy="476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0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b="1" dirty="0" smtClean="0"/>
              <a:t>Альбом «Матрешка» 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4104456" cy="4471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sz="2000" dirty="0" smtClean="0"/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Матрешек можно посчитать, </a:t>
            </a:r>
            <a:r>
              <a:rPr lang="ru-RU" sz="2000" smtClean="0"/>
              <a:t>развернув гармошку.</a:t>
            </a:r>
            <a:endParaRPr lang="ru-RU" sz="2000" dirty="0" smtClean="0"/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Внутри каждого разворота веселые стишки о матрешках и развивающие задания.  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10243" name="Picture 3" descr="F:\Мамина папка\Работа ДС\Самообразование\Мое\Мой проект- Народные игрушки\лепбук\03+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50460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611</TotalTime>
  <Words>481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Презентация к проекту «Народная игрушка» </vt:lpstr>
      <vt:lpstr>   Лэпбук -  сравнительно новое методическое пособие, представляет собой одну из разновидностей метода проекта. </vt:lpstr>
      <vt:lpstr>Представляю свой лэпбук «Народная игрушка». </vt:lpstr>
      <vt:lpstr>Содержание лэпбука  «Народная игрушка» </vt:lpstr>
      <vt:lpstr>Для изготовления лэпбука мне понадобились: </vt:lpstr>
      <vt:lpstr>Один из разделов посвящен матрешке.  </vt:lpstr>
      <vt:lpstr>Альбом «Матрешка» </vt:lpstr>
      <vt:lpstr>Альбом «Матрешка» </vt:lpstr>
      <vt:lpstr>Альбом «Матрешка» </vt:lpstr>
      <vt:lpstr>Один из разделов посвящен тряпичным куклам.</vt:lpstr>
      <vt:lpstr>Презентация PowerPoint</vt:lpstr>
      <vt:lpstr>Раздел лэпбука  «Дидактические игры»</vt:lpstr>
      <vt:lpstr>Раздел лэпбука  «Дидактические игры»</vt:lpstr>
      <vt:lpstr>Раздел лэпбука  «Дидактические игры»</vt:lpstr>
      <vt:lpstr>Раздел лэпбука  «Дидактические игры»</vt:lpstr>
      <vt:lpstr>Презентация PowerPoint</vt:lpstr>
      <vt:lpstr>Раздел лэпбука  «Художественное слово»</vt:lpstr>
      <vt:lpstr>Лэпбук «Народная игрушка»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проекту «Народные игрушки»</dc:title>
  <cp:lastModifiedBy>User</cp:lastModifiedBy>
  <cp:revision>28</cp:revision>
  <dcterms:modified xsi:type="dcterms:W3CDTF">2018-06-17T11:32:36Z</dcterms:modified>
</cp:coreProperties>
</file>